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149" autoAdjust="0"/>
  </p:normalViewPr>
  <p:slideViewPr>
    <p:cSldViewPr>
      <p:cViewPr varScale="1">
        <p:scale>
          <a:sx n="109" d="100"/>
          <a:sy n="109" d="100"/>
        </p:scale>
        <p:origin x="167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E7E502-A53E-472B-B625-9F4558208490}" type="datetimeFigureOut">
              <a:rPr lang="en-GB" smtClean="0"/>
              <a:t>02/09/2018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0E31F4-96E9-435F-A2F6-5CFC1B04820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2312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DF692-C722-4963-A360-B9FAB2DE1821}" type="datetime1">
              <a:rPr lang="en-GB" smtClean="0"/>
              <a:t>02/09/2018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DE82D-4D83-485B-8529-57FE6F064BD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59814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8765C-8622-4583-8EBE-628E28F69779}" type="datetime1">
              <a:rPr lang="en-GB" smtClean="0"/>
              <a:t>02/09/2018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DE82D-4D83-485B-8529-57FE6F064BD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57569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8BA2C-8FC8-4C19-9595-54B64C0F4A9A}" type="datetime1">
              <a:rPr lang="en-GB" smtClean="0"/>
              <a:t>02/09/2018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DE82D-4D83-485B-8529-57FE6F064BD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4768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3AEC4-8A8B-47D6-95EB-92F626476FB5}" type="datetime1">
              <a:rPr lang="en-GB" smtClean="0"/>
              <a:t>02/09/2018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DE82D-4D83-485B-8529-57FE6F064BD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3266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DFBCB-C76A-453E-915D-19A61CF02B28}" type="datetime1">
              <a:rPr lang="en-GB" smtClean="0"/>
              <a:t>02/09/2018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DE82D-4D83-485B-8529-57FE6F064BD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79170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094D6-D4BC-46AC-8908-3B7581C45226}" type="datetime1">
              <a:rPr lang="en-GB" smtClean="0"/>
              <a:t>02/09/2018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DE82D-4D83-485B-8529-57FE6F064BD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3496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694A2-8426-473C-B205-D6C309BC6850}" type="datetime1">
              <a:rPr lang="en-GB" smtClean="0"/>
              <a:t>02/09/2018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DE82D-4D83-485B-8529-57FE6F064BD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5036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873D6-B0FF-43CB-AA9B-792395FBE072}" type="datetime1">
              <a:rPr lang="en-GB" smtClean="0"/>
              <a:t>02/09/2018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DE82D-4D83-485B-8529-57FE6F064BD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7628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906A4-7A19-4924-84FE-0D59D4D82A68}" type="datetime1">
              <a:rPr lang="en-GB" smtClean="0"/>
              <a:t>02/09/2018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DE82D-4D83-485B-8529-57FE6F064BD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1321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A8B46-508A-408F-B04F-87C2377FA82A}" type="datetime1">
              <a:rPr lang="en-GB" smtClean="0"/>
              <a:t>02/09/2018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DE82D-4D83-485B-8529-57FE6F064BD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72742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F8CC6-95F7-48E0-B04B-64F23A5C72B8}" type="datetime1">
              <a:rPr lang="en-GB" smtClean="0"/>
              <a:t>02/09/2018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DE82D-4D83-485B-8529-57FE6F064BD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240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11694C-F12C-4239-8BE8-3BEE6F1692BA}" type="datetime1">
              <a:rPr lang="en-GB" smtClean="0"/>
              <a:t>02/09/2018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52439" y="6492875"/>
            <a:ext cx="4915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DE82D-4D83-485B-8529-57FE6F064BD7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13">
            <a:clrChange>
              <a:clrFrom>
                <a:srgbClr val="EEEEEE"/>
              </a:clrFrom>
              <a:clrTo>
                <a:srgbClr val="EEEEE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6279" y="12700"/>
            <a:ext cx="957722" cy="135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 userDrawn="1"/>
        </p:nvSpPr>
        <p:spPr>
          <a:xfrm>
            <a:off x="4572000" y="6477000"/>
            <a:ext cx="4572000" cy="381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b="1" dirty="0" smtClean="0"/>
              <a:t>دانشگاه هنر اسلامی تبریز </a:t>
            </a:r>
            <a:endParaRPr lang="en-US" b="1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6477000"/>
            <a:ext cx="4572000" cy="381000"/>
          </a:xfrm>
          <a:prstGeom prst="rect">
            <a:avLst/>
          </a:prstGeom>
          <a:solidFill>
            <a:srgbClr val="FFC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Tabriz </a:t>
            </a:r>
            <a:r>
              <a:rPr lang="en-US" b="1" dirty="0" smtClean="0">
                <a:solidFill>
                  <a:schemeClr val="tx1"/>
                </a:solidFill>
              </a:rPr>
              <a:t>Islamic Art University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381000"/>
            <a:ext cx="228600" cy="4572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0813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685800"/>
            <a:ext cx="8229600" cy="1676400"/>
          </a:xfrm>
        </p:spPr>
        <p:txBody>
          <a:bodyPr>
            <a:normAutofit/>
          </a:bodyPr>
          <a:lstStyle/>
          <a:p>
            <a:pPr lvl="0"/>
            <a:r>
              <a:rPr lang="fa-IR" sz="4800" b="1" dirty="0" smtClean="0"/>
              <a:t>پاورپوینت برای دفاع</a:t>
            </a:r>
            <a:endParaRPr lang="en-US" sz="48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DE82D-4D83-485B-8529-57FE6F064BD7}" type="slidenum">
              <a:rPr lang="en-GB" smtClean="0"/>
              <a:t>1</a:t>
            </a:fld>
            <a:endParaRPr lang="en-GB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a-IR" sz="2400" dirty="0" smtClean="0"/>
              <a:t>نام دانشجو</a:t>
            </a:r>
            <a:endParaRPr lang="fa-IR" sz="2400" dirty="0" smtClean="0"/>
          </a:p>
          <a:p>
            <a:r>
              <a:rPr lang="fa-IR" sz="2400" dirty="0" smtClean="0"/>
              <a:t>راهنما: </a:t>
            </a:r>
            <a:r>
              <a:rPr lang="fa-IR" sz="2400" dirty="0" smtClean="0"/>
              <a:t>استاد</a:t>
            </a:r>
            <a:endParaRPr lang="fa-IR" sz="2400" dirty="0" smtClean="0"/>
          </a:p>
          <a:p>
            <a:r>
              <a:rPr lang="fa-IR" sz="2400" dirty="0" smtClean="0"/>
              <a:t>مشاور: </a:t>
            </a:r>
            <a:r>
              <a:rPr lang="fa-IR" sz="2400" dirty="0" smtClean="0"/>
              <a:t>استاد</a:t>
            </a:r>
            <a:endParaRPr lang="fa-IR" sz="2400" dirty="0" smtClean="0"/>
          </a:p>
          <a:p>
            <a:r>
              <a:rPr lang="fa-IR" sz="1800" dirty="0" smtClean="0"/>
              <a:t>تابستان </a:t>
            </a:r>
            <a:r>
              <a:rPr lang="fa-IR" sz="1800" dirty="0" smtClean="0"/>
              <a:t>1397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848532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2126</TotalTime>
  <Words>14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پاورپوینت برای دفاع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Conversion problems of 3D formats and semantic modeling</dc:title>
  <dc:creator>behnam alizadehashrafi</dc:creator>
  <cp:lastModifiedBy>Windows User</cp:lastModifiedBy>
  <cp:revision>116</cp:revision>
  <dcterms:created xsi:type="dcterms:W3CDTF">2014-11-13T21:04:04Z</dcterms:created>
  <dcterms:modified xsi:type="dcterms:W3CDTF">2018-09-02T09:59:40Z</dcterms:modified>
</cp:coreProperties>
</file>